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58" r:id="rId5"/>
    <p:sldId id="261" r:id="rId6"/>
    <p:sldId id="263" r:id="rId7"/>
    <p:sldId id="262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BB84A-72B1-43CD-8D74-7E13F89E34A9}" type="datetimeFigureOut">
              <a:rPr lang="ru-RU" smtClean="0"/>
              <a:t>04.10.2023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D3339-BEEF-4791-9F9E-9CCA256EC7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54841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BB84A-72B1-43CD-8D74-7E13F89E34A9}" type="datetimeFigureOut">
              <a:rPr lang="ru-RU" smtClean="0"/>
              <a:t>04.10.2023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D3339-BEEF-4791-9F9E-9CCA256EC7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39620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BB84A-72B1-43CD-8D74-7E13F89E34A9}" type="datetimeFigureOut">
              <a:rPr lang="ru-RU" smtClean="0"/>
              <a:t>04.10.2023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D3339-BEEF-4791-9F9E-9CCA256EC7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4773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BB84A-72B1-43CD-8D74-7E13F89E34A9}" type="datetimeFigureOut">
              <a:rPr lang="ru-RU" smtClean="0"/>
              <a:t>04.10.2023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D3339-BEEF-4791-9F9E-9CCA256EC7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82714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BB84A-72B1-43CD-8D74-7E13F89E34A9}" type="datetimeFigureOut">
              <a:rPr lang="ru-RU" smtClean="0"/>
              <a:t>04.10.2023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D3339-BEEF-4791-9F9E-9CCA256EC7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99478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BB84A-72B1-43CD-8D74-7E13F89E34A9}" type="datetimeFigureOut">
              <a:rPr lang="ru-RU" smtClean="0"/>
              <a:t>04.10.2023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D3339-BEEF-4791-9F9E-9CCA256EC7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44663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BB84A-72B1-43CD-8D74-7E13F89E34A9}" type="datetimeFigureOut">
              <a:rPr lang="ru-RU" smtClean="0"/>
              <a:t>04.10.2023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D3339-BEEF-4791-9F9E-9CCA256EC7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71082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BB84A-72B1-43CD-8D74-7E13F89E34A9}" type="datetimeFigureOut">
              <a:rPr lang="ru-RU" smtClean="0"/>
              <a:t>04.10.2023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D3339-BEEF-4791-9F9E-9CCA256EC7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80681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BB84A-72B1-43CD-8D74-7E13F89E34A9}" type="datetimeFigureOut">
              <a:rPr lang="ru-RU" smtClean="0"/>
              <a:t>04.10.2023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D3339-BEEF-4791-9F9E-9CCA256EC7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02097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BB84A-72B1-43CD-8D74-7E13F89E34A9}" type="datetimeFigureOut">
              <a:rPr lang="ru-RU" smtClean="0"/>
              <a:t>04.10.2023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D3339-BEEF-4791-9F9E-9CCA256EC7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24201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BB84A-72B1-43CD-8D74-7E13F89E34A9}" type="datetimeFigureOut">
              <a:rPr lang="ru-RU" smtClean="0"/>
              <a:t>04.10.2023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D3339-BEEF-4791-9F9E-9CCA256EC7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43573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ABB84A-72B1-43CD-8D74-7E13F89E34A9}" type="datetimeFigureOut">
              <a:rPr lang="ru-RU" smtClean="0"/>
              <a:t>04.10.2023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DD3339-BEEF-4791-9F9E-9CCA256EC7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5494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8000" dirty="0" smtClean="0">
                <a:solidFill>
                  <a:srgbClr val="FF0000"/>
                </a:solidFill>
              </a:rPr>
              <a:t>Презентация по пожарной безопасности</a:t>
            </a:r>
            <a:endParaRPr lang="ru-RU" sz="8000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endParaRPr lang="ru-RU" dirty="0"/>
          </a:p>
          <a:p>
            <a:r>
              <a:rPr lang="ru-RU" dirty="0" smtClean="0"/>
              <a:t>Воспитатель </a:t>
            </a:r>
            <a:r>
              <a:rPr lang="ru-RU" dirty="0"/>
              <a:t>В</a:t>
            </a:r>
            <a:r>
              <a:rPr lang="ru-RU" dirty="0" smtClean="0"/>
              <a:t>ыдра М.В.</a:t>
            </a:r>
          </a:p>
          <a:p>
            <a:endParaRPr lang="ru-RU" dirty="0"/>
          </a:p>
          <a:p>
            <a:r>
              <a:rPr lang="ru-RU" dirty="0" smtClean="0"/>
              <a:t>2023г.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99671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1709" y="609600"/>
            <a:ext cx="8948620" cy="6073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79578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7407" y="360219"/>
            <a:ext cx="4619852" cy="573578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483" y="1631372"/>
            <a:ext cx="2934003" cy="319347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6180" y="1769918"/>
            <a:ext cx="2909457" cy="3252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98348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 </a:t>
            </a:r>
            <a:r>
              <a:rPr lang="ru-RU" dirty="0" smtClean="0"/>
              <a:t>                          Пожарный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108" y="1825625"/>
            <a:ext cx="5801784" cy="4351338"/>
          </a:xfrm>
        </p:spPr>
      </p:pic>
    </p:spTree>
    <p:extLst>
      <p:ext uri="{BB962C8B-B14F-4D97-AF65-F5344CB8AC3E}">
        <p14:creationId xmlns:p14="http://schemas.microsoft.com/office/powerpoint/2010/main" val="5436896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9236" y="308197"/>
            <a:ext cx="3422073" cy="247996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7782" y="204331"/>
            <a:ext cx="3491058" cy="258383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6362" y="3324792"/>
            <a:ext cx="3246292" cy="281240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2943" y="3324792"/>
            <a:ext cx="3405897" cy="2812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51417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38990"/>
            <a:ext cx="8825345" cy="6619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41431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               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8767" y="4383876"/>
            <a:ext cx="2931716" cy="2198787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8145" y="2008533"/>
            <a:ext cx="2100045" cy="210004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190934"/>
            <a:ext cx="2508590" cy="149975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5290" y="4383876"/>
            <a:ext cx="2770909" cy="219878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574" y="4383876"/>
            <a:ext cx="2770909" cy="219878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2226" y="1376413"/>
            <a:ext cx="2091119" cy="225840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4349" y="1528930"/>
            <a:ext cx="2123587" cy="2105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98335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</TotalTime>
  <Words>13</Words>
  <Application>Microsoft Office PowerPoint</Application>
  <PresentationFormat>Широкоэкранный</PresentationFormat>
  <Paragraphs>7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Тема Office</vt:lpstr>
      <vt:lpstr>Презентация по пожарной безопасности</vt:lpstr>
      <vt:lpstr>Презентация PowerPoint</vt:lpstr>
      <vt:lpstr>Презентация PowerPoint</vt:lpstr>
      <vt:lpstr>                           Пожарный</vt:lpstr>
      <vt:lpstr>Презентация PowerPoint</vt:lpstr>
      <vt:lpstr>Презентация PowerPoint</vt:lpstr>
      <vt:lpstr>               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Windows User</dc:creator>
  <cp:lastModifiedBy>Windows User</cp:lastModifiedBy>
  <cp:revision>8</cp:revision>
  <dcterms:created xsi:type="dcterms:W3CDTF">2023-10-03T07:02:43Z</dcterms:created>
  <dcterms:modified xsi:type="dcterms:W3CDTF">2023-10-04T03:37:25Z</dcterms:modified>
</cp:coreProperties>
</file>